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298" r:id="rId4"/>
    <p:sldId id="299" r:id="rId5"/>
    <p:sldId id="327" r:id="rId6"/>
    <p:sldId id="319" r:id="rId7"/>
    <p:sldId id="322" r:id="rId8"/>
    <p:sldId id="329" r:id="rId9"/>
    <p:sldId id="328" r:id="rId10"/>
    <p:sldId id="309" r:id="rId11"/>
    <p:sldId id="330" r:id="rId12"/>
    <p:sldId id="331" r:id="rId13"/>
    <p:sldId id="314" r:id="rId14"/>
    <p:sldId id="333" r:id="rId15"/>
    <p:sldId id="33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2D7"/>
    <a:srgbClr val="FFFFFF"/>
    <a:srgbClr val="FFAFA4"/>
    <a:srgbClr val="F2ACA9"/>
    <a:srgbClr val="FFB3A6"/>
    <a:srgbClr val="C8A5B1"/>
    <a:srgbClr val="F3DF9B"/>
    <a:srgbClr val="E6D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157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ula purna" userId="47582ac114d29da6" providerId="LiveId" clId="{598B88B6-69E1-47B5-B790-B85E0395D7FB}"/>
    <pc:docChg chg="custSel addSld modSld">
      <pc:chgData name="kasula purna" userId="47582ac114d29da6" providerId="LiveId" clId="{598B88B6-69E1-47B5-B790-B85E0395D7FB}" dt="2024-04-19T09:23:06.939" v="374" actId="478"/>
      <pc:docMkLst>
        <pc:docMk/>
      </pc:docMkLst>
      <pc:sldChg chg="modSp mod">
        <pc:chgData name="kasula purna" userId="47582ac114d29da6" providerId="LiveId" clId="{598B88B6-69E1-47B5-B790-B85E0395D7FB}" dt="2024-04-16T15:12:49.407" v="372" actId="20577"/>
        <pc:sldMkLst>
          <pc:docMk/>
          <pc:sldMk cId="498488638" sldId="299"/>
        </pc:sldMkLst>
        <pc:spChg chg="mod">
          <ac:chgData name="kasula purna" userId="47582ac114d29da6" providerId="LiveId" clId="{598B88B6-69E1-47B5-B790-B85E0395D7FB}" dt="2024-04-16T15:12:49.407" v="372" actId="20577"/>
          <ac:spMkLst>
            <pc:docMk/>
            <pc:sldMk cId="498488638" sldId="299"/>
            <ac:spMk id="3" creationId="{09057046-1292-17B2-062A-EE2A2AE8208C}"/>
          </ac:spMkLst>
        </pc:spChg>
      </pc:sldChg>
      <pc:sldChg chg="modSp mod">
        <pc:chgData name="kasula purna" userId="47582ac114d29da6" providerId="LiveId" clId="{598B88B6-69E1-47B5-B790-B85E0395D7FB}" dt="2024-04-16T14:24:23.476" v="311" actId="113"/>
        <pc:sldMkLst>
          <pc:docMk/>
          <pc:sldMk cId="2666273713" sldId="309"/>
        </pc:sldMkLst>
        <pc:graphicFrameChg chg="modGraphic">
          <ac:chgData name="kasula purna" userId="47582ac114d29da6" providerId="LiveId" clId="{598B88B6-69E1-47B5-B790-B85E0395D7FB}" dt="2024-04-16T14:24:23.476" v="311" actId="113"/>
          <ac:graphicFrameMkLst>
            <pc:docMk/>
            <pc:sldMk cId="2666273713" sldId="309"/>
            <ac:graphicFrameMk id="6" creationId="{DA49D8C3-54CF-A5AF-8559-142213D52295}"/>
          </ac:graphicFrameMkLst>
        </pc:graphicFrameChg>
      </pc:sldChg>
      <pc:sldChg chg="addSp delSp modSp mod">
        <pc:chgData name="kasula purna" userId="47582ac114d29da6" providerId="LiveId" clId="{598B88B6-69E1-47B5-B790-B85E0395D7FB}" dt="2024-04-19T09:23:06.939" v="374" actId="478"/>
        <pc:sldMkLst>
          <pc:docMk/>
          <pc:sldMk cId="4097413786" sldId="314"/>
        </pc:sldMkLst>
        <pc:spChg chg="add mod">
          <ac:chgData name="kasula purna" userId="47582ac114d29da6" providerId="LiveId" clId="{598B88B6-69E1-47B5-B790-B85E0395D7FB}" dt="2024-04-15T16:18:24.394" v="1" actId="1076"/>
          <ac:spMkLst>
            <pc:docMk/>
            <pc:sldMk cId="4097413786" sldId="314"/>
            <ac:spMk id="4" creationId="{06903521-72F6-7C54-91C2-9D8A995CA35E}"/>
          </ac:spMkLst>
        </pc:spChg>
        <pc:spChg chg="del mod">
          <ac:chgData name="kasula purna" userId="47582ac114d29da6" providerId="LiveId" clId="{598B88B6-69E1-47B5-B790-B85E0395D7FB}" dt="2024-04-19T09:23:06.939" v="374" actId="478"/>
          <ac:spMkLst>
            <pc:docMk/>
            <pc:sldMk cId="4097413786" sldId="314"/>
            <ac:spMk id="9" creationId="{5A96582B-479F-BDEB-BD49-B079CDED19DE}"/>
          </ac:spMkLst>
        </pc:spChg>
      </pc:sldChg>
      <pc:sldChg chg="modSp mod">
        <pc:chgData name="kasula purna" userId="47582ac114d29da6" providerId="LiveId" clId="{598B88B6-69E1-47B5-B790-B85E0395D7FB}" dt="2024-04-16T14:29:46.025" v="367" actId="14100"/>
        <pc:sldMkLst>
          <pc:docMk/>
          <pc:sldMk cId="2258109934" sldId="319"/>
        </pc:sldMkLst>
        <pc:spChg chg="mod">
          <ac:chgData name="kasula purna" userId="47582ac114d29da6" providerId="LiveId" clId="{598B88B6-69E1-47B5-B790-B85E0395D7FB}" dt="2024-04-16T14:29:46.025" v="367" actId="14100"/>
          <ac:spMkLst>
            <pc:docMk/>
            <pc:sldMk cId="2258109934" sldId="319"/>
            <ac:spMk id="9" creationId="{7CAD8753-B2FF-7A09-5A9C-053D3E93DFB2}"/>
          </ac:spMkLst>
        </pc:spChg>
      </pc:sldChg>
      <pc:sldChg chg="modSp mod">
        <pc:chgData name="kasula purna" userId="47582ac114d29da6" providerId="LiveId" clId="{598B88B6-69E1-47B5-B790-B85E0395D7FB}" dt="2024-04-16T14:26:04.494" v="315" actId="113"/>
        <pc:sldMkLst>
          <pc:docMk/>
          <pc:sldMk cId="719086690" sldId="322"/>
        </pc:sldMkLst>
        <pc:graphicFrameChg chg="modGraphic">
          <ac:chgData name="kasula purna" userId="47582ac114d29da6" providerId="LiveId" clId="{598B88B6-69E1-47B5-B790-B85E0395D7FB}" dt="2024-04-16T14:26:04.494" v="315" actId="113"/>
          <ac:graphicFrameMkLst>
            <pc:docMk/>
            <pc:sldMk cId="719086690" sldId="322"/>
            <ac:graphicFrameMk id="11" creationId="{60A33D29-B4DD-1E07-C4C4-37F89ADE35B1}"/>
          </ac:graphicFrameMkLst>
        </pc:graphicFrameChg>
      </pc:sldChg>
      <pc:sldChg chg="modSp mod">
        <pc:chgData name="kasula purna" userId="47582ac114d29da6" providerId="LiveId" clId="{598B88B6-69E1-47B5-B790-B85E0395D7FB}" dt="2024-04-16T14:29:37.260" v="366" actId="14100"/>
        <pc:sldMkLst>
          <pc:docMk/>
          <pc:sldMk cId="271200690" sldId="327"/>
        </pc:sldMkLst>
        <pc:graphicFrameChg chg="modGraphic">
          <ac:chgData name="kasula purna" userId="47582ac114d29da6" providerId="LiveId" clId="{598B88B6-69E1-47B5-B790-B85E0395D7FB}" dt="2024-04-16T14:29:37.260" v="366" actId="14100"/>
          <ac:graphicFrameMkLst>
            <pc:docMk/>
            <pc:sldMk cId="271200690" sldId="327"/>
            <ac:graphicFrameMk id="6" creationId="{38E79176-975D-8193-AF93-6EBEDB8E99E3}"/>
          </ac:graphicFrameMkLst>
        </pc:graphicFrameChg>
      </pc:sldChg>
      <pc:sldChg chg="modSp mod">
        <pc:chgData name="kasula purna" userId="47582ac114d29da6" providerId="LiveId" clId="{598B88B6-69E1-47B5-B790-B85E0395D7FB}" dt="2024-04-16T14:30:01.149" v="369" actId="14100"/>
        <pc:sldMkLst>
          <pc:docMk/>
          <pc:sldMk cId="115972326" sldId="329"/>
        </pc:sldMkLst>
        <pc:spChg chg="mod">
          <ac:chgData name="kasula purna" userId="47582ac114d29da6" providerId="LiveId" clId="{598B88B6-69E1-47B5-B790-B85E0395D7FB}" dt="2024-04-16T14:30:01.149" v="369" actId="14100"/>
          <ac:spMkLst>
            <pc:docMk/>
            <pc:sldMk cId="115972326" sldId="329"/>
            <ac:spMk id="3" creationId="{E2DFD3F5-1FD8-D8E9-A339-2E0AD4362A95}"/>
          </ac:spMkLst>
        </pc:spChg>
        <pc:graphicFrameChg chg="modGraphic">
          <ac:chgData name="kasula purna" userId="47582ac114d29da6" providerId="LiveId" clId="{598B88B6-69E1-47B5-B790-B85E0395D7FB}" dt="2024-04-16T14:24:38.845" v="314" actId="403"/>
          <ac:graphicFrameMkLst>
            <pc:docMk/>
            <pc:sldMk cId="115972326" sldId="329"/>
            <ac:graphicFrameMk id="12" creationId="{F27305E2-A19A-5A6C-AABF-13F1E830811D}"/>
          </ac:graphicFrameMkLst>
        </pc:graphicFrameChg>
      </pc:sldChg>
      <pc:sldChg chg="modSp mod">
        <pc:chgData name="kasula purna" userId="47582ac114d29da6" providerId="LiveId" clId="{598B88B6-69E1-47B5-B790-B85E0395D7FB}" dt="2024-04-16T14:22:32.890" v="309" actId="2711"/>
        <pc:sldMkLst>
          <pc:docMk/>
          <pc:sldMk cId="3196931484" sldId="330"/>
        </pc:sldMkLst>
        <pc:graphicFrameChg chg="modGraphic">
          <ac:chgData name="kasula purna" userId="47582ac114d29da6" providerId="LiveId" clId="{598B88B6-69E1-47B5-B790-B85E0395D7FB}" dt="2024-04-16T14:22:32.890" v="309" actId="2711"/>
          <ac:graphicFrameMkLst>
            <pc:docMk/>
            <pc:sldMk cId="3196931484" sldId="330"/>
            <ac:graphicFrameMk id="11" creationId="{66A8DA4E-0859-F1CC-6980-BBA2B902AE42}"/>
          </ac:graphicFrameMkLst>
        </pc:graphicFrameChg>
      </pc:sldChg>
      <pc:sldChg chg="modSp mod">
        <pc:chgData name="kasula purna" userId="47582ac114d29da6" providerId="LiveId" clId="{598B88B6-69E1-47B5-B790-B85E0395D7FB}" dt="2024-04-16T14:22:02.388" v="305" actId="2711"/>
        <pc:sldMkLst>
          <pc:docMk/>
          <pc:sldMk cId="4120175620" sldId="331"/>
        </pc:sldMkLst>
        <pc:graphicFrameChg chg="modGraphic">
          <ac:chgData name="kasula purna" userId="47582ac114d29da6" providerId="LiveId" clId="{598B88B6-69E1-47B5-B790-B85E0395D7FB}" dt="2024-04-16T14:22:02.388" v="305" actId="2711"/>
          <ac:graphicFrameMkLst>
            <pc:docMk/>
            <pc:sldMk cId="4120175620" sldId="331"/>
            <ac:graphicFrameMk id="8" creationId="{A80C931A-1AA2-60A7-EF92-C4420089BECC}"/>
          </ac:graphicFrameMkLst>
        </pc:graphicFrameChg>
      </pc:sldChg>
      <pc:sldChg chg="addSp delSp modSp mod">
        <pc:chgData name="kasula purna" userId="47582ac114d29da6" providerId="LiveId" clId="{598B88B6-69E1-47B5-B790-B85E0395D7FB}" dt="2024-04-16T14:28:33.430" v="361" actId="20577"/>
        <pc:sldMkLst>
          <pc:docMk/>
          <pc:sldMk cId="2137532734" sldId="332"/>
        </pc:sldMkLst>
        <pc:spChg chg="del">
          <ac:chgData name="kasula purna" userId="47582ac114d29da6" providerId="LiveId" clId="{598B88B6-69E1-47B5-B790-B85E0395D7FB}" dt="2024-04-16T14:27:17.196" v="316" actId="478"/>
          <ac:spMkLst>
            <pc:docMk/>
            <pc:sldMk cId="2137532734" sldId="332"/>
            <ac:spMk id="3" creationId="{940C655E-4E07-A234-D449-E79AFF696B93}"/>
          </ac:spMkLst>
        </pc:spChg>
        <pc:spChg chg="mod">
          <ac:chgData name="kasula purna" userId="47582ac114d29da6" providerId="LiveId" clId="{598B88B6-69E1-47B5-B790-B85E0395D7FB}" dt="2024-04-16T14:28:33.430" v="361" actId="20577"/>
          <ac:spMkLst>
            <pc:docMk/>
            <pc:sldMk cId="2137532734" sldId="332"/>
            <ac:spMk id="4" creationId="{C85A1C9A-CBD4-DF94-E4C4-43F01C82D076}"/>
          </ac:spMkLst>
        </pc:spChg>
        <pc:spChg chg="del">
          <ac:chgData name="kasula purna" userId="47582ac114d29da6" providerId="LiveId" clId="{598B88B6-69E1-47B5-B790-B85E0395D7FB}" dt="2024-04-16T14:27:23.194" v="317" actId="478"/>
          <ac:spMkLst>
            <pc:docMk/>
            <pc:sldMk cId="2137532734" sldId="332"/>
            <ac:spMk id="5" creationId="{52D38B90-7BBC-6851-EEB1-12D13B138FEF}"/>
          </ac:spMkLst>
        </pc:spChg>
        <pc:spChg chg="add del mod">
          <ac:chgData name="kasula purna" userId="47582ac114d29da6" providerId="LiveId" clId="{598B88B6-69E1-47B5-B790-B85E0395D7FB}" dt="2024-04-16T14:27:27.685" v="318" actId="478"/>
          <ac:spMkLst>
            <pc:docMk/>
            <pc:sldMk cId="2137532734" sldId="332"/>
            <ac:spMk id="7" creationId="{F3A1F941-9557-C25E-45E8-2E14F1724E79}"/>
          </ac:spMkLst>
        </pc:spChg>
      </pc:sldChg>
      <pc:sldChg chg="addSp delSp modSp new mod">
        <pc:chgData name="kasula purna" userId="47582ac114d29da6" providerId="LiveId" clId="{598B88B6-69E1-47B5-B790-B85E0395D7FB}" dt="2024-04-16T14:22:14.365" v="307" actId="1035"/>
        <pc:sldMkLst>
          <pc:docMk/>
          <pc:sldMk cId="1896085965" sldId="333"/>
        </pc:sldMkLst>
        <pc:spChg chg="del">
          <ac:chgData name="kasula purna" userId="47582ac114d29da6" providerId="LiveId" clId="{598B88B6-69E1-47B5-B790-B85E0395D7FB}" dt="2024-04-15T16:18:50.654" v="3" actId="478"/>
          <ac:spMkLst>
            <pc:docMk/>
            <pc:sldMk cId="1896085965" sldId="333"/>
            <ac:spMk id="2" creationId="{566C24BB-6E37-B172-3DE2-6820C8332DD4}"/>
          </ac:spMkLst>
        </pc:spChg>
        <pc:spChg chg="add mod">
          <ac:chgData name="kasula purna" userId="47582ac114d29da6" providerId="LiveId" clId="{598B88B6-69E1-47B5-B790-B85E0395D7FB}" dt="2024-04-15T16:20:51.413" v="20" actId="1076"/>
          <ac:spMkLst>
            <pc:docMk/>
            <pc:sldMk cId="1896085965" sldId="333"/>
            <ac:spMk id="3" creationId="{50BBFA14-D825-6A16-3273-4B2D32E999D7}"/>
          </ac:spMkLst>
        </pc:spChg>
        <pc:graphicFrameChg chg="add mod modGraphic">
          <ac:chgData name="kasula purna" userId="47582ac114d29da6" providerId="LiveId" clId="{598B88B6-69E1-47B5-B790-B85E0395D7FB}" dt="2024-04-16T14:22:14.365" v="307" actId="1035"/>
          <ac:graphicFrameMkLst>
            <pc:docMk/>
            <pc:sldMk cId="1896085965" sldId="333"/>
            <ac:graphicFrameMk id="4" creationId="{B7B1415B-3C58-B46E-1EDF-00D4FE6AC367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6B4B7-5B04-9AD8-5D6A-8846B9A2B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FBE4B-FBF7-BD1A-139F-83C286BC84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00BAC-FB81-492E-97B7-A02B7B36BE0F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9583-E7E7-5714-7287-DE2308D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49DF6-D32F-D283-FFE9-E677A74D1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EC48-817D-441E-A589-E61E6F1983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57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2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0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2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7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BF63F-D7E1-5B66-A35A-A15AAFD7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19C04-03E9-10F0-993D-805BD0F73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7141E-8F94-3EF2-97B0-4EDE4479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C62F-0F69-C176-1A65-4749B6E6B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4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4C02-A582-1101-521E-880A77E74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5B78F-1EF8-AFC5-1438-ABB8F6079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68880-7E3F-581B-B9B4-2A3ADF324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BDEE-DD6F-3E49-AEC6-EA2CCD79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03C52C-5E29-41AF-BAA3-8217E886DA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4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4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7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4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6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D69E3-FFC8-340B-E0C7-BAB5168FE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869" y="3864"/>
            <a:ext cx="12178261" cy="6850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2792" y="0"/>
            <a:ext cx="10186416" cy="6858000"/>
          </a:xfrm>
        </p:spPr>
        <p:txBody>
          <a:bodyPr tIns="91440" anchor="ctr">
            <a:noAutofit/>
          </a:bodyPr>
          <a:lstStyle>
            <a:lvl1pPr algn="ctr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1228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43F6EF2A-D737-1D2B-9BD8-C4AFD0408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10149840" cy="34718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07E53-1889-5FED-84AB-36B4B655BF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0090" y="1"/>
            <a:ext cx="7626710" cy="6857046"/>
          </a:xfrm>
        </p:spPr>
        <p:txBody>
          <a:bodyPr bIns="0" anchor="ctr">
            <a:noAutofit/>
          </a:bodyPr>
          <a:lstStyle>
            <a:lvl1pPr algn="l">
              <a:defRPr sz="7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4A964A-4098-65AF-D012-2925365FB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0588" y="-953"/>
            <a:ext cx="320040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1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DC7EA-10AE-1A0E-D197-CAB9FBAC9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389" y="0"/>
            <a:ext cx="1216659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B76D1-7BAB-95CC-D082-E5857BA2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061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352415-529E-A5FD-DC37-5D14118B5B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4423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F759D5-1499-DEC7-BEAE-9ADBC4D3525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46163" y="2304733"/>
            <a:ext cx="2713037" cy="3760787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1pPr>
            <a:lvl2pPr marL="50292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2pPr>
            <a:lvl3pPr marL="68580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3pPr>
            <a:lvl4pPr marL="86868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4pPr>
            <a:lvl5pPr marL="1051560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152CA30-831A-8375-BB30-3BC996DB9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6468" y="2304733"/>
            <a:ext cx="4972858" cy="3760788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1pPr>
            <a:lvl2pPr marL="7452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2pPr>
            <a:lvl3pPr marL="12024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3pPr>
            <a:lvl4pPr marL="16596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4pPr>
            <a:lvl5pPr marL="2116836" indent="-34747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362880-674E-FD38-9934-5A4AAEB4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6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556C0-01A0-755F-2117-1A2AE6158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70"/>
            <a:ext cx="12192000" cy="684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19" y="70439"/>
            <a:ext cx="12178162" cy="3533581"/>
          </a:xfrm>
        </p:spPr>
        <p:txBody>
          <a:bodyPr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512F2E-49BF-E18A-D886-72AEA30E1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1879" y="3645514"/>
            <a:ext cx="8009681" cy="731838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 cap="all" baseline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r>
              <a:rPr lang="en-US" dirty="0"/>
              <a:t>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AB62AB-B562-C5FF-87CB-C3F72C70AE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4826000"/>
            <a:ext cx="4001770" cy="59017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0E5B37-CF3B-656F-77B2-E3393E9576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7560" y="4826000"/>
            <a:ext cx="4001770" cy="590174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2334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93716"/>
            <a:ext cx="10149840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9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07BDF2BC-0745-E548-2C4E-C6BA53E36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CFB7E-7B45-8CA9-6B42-9FE063623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74562" cy="315537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21F3B-AA5B-C4FE-C298-92D1BDABA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23264" y="47289"/>
            <a:ext cx="461817" cy="6826102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3">
                  <a:lumMod val="60000"/>
                  <a:lumOff val="40000"/>
                  <a:alpha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11DD4-DAC6-3F0A-375C-8734155CED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08" y="4054"/>
            <a:ext cx="12177584" cy="6849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816" y="451406"/>
            <a:ext cx="594360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1211" y="1182614"/>
            <a:ext cx="4832430" cy="82296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605066B-CAE4-A78C-2A64-1217725971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01213" y="2372810"/>
            <a:ext cx="4832428" cy="3819646"/>
          </a:xfrm>
        </p:spPr>
        <p:txBody>
          <a:bodyPr tIns="182880">
            <a:norm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04400" y="5781039"/>
            <a:ext cx="2060618" cy="133764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46A0E-C4E1-C08D-1AFA-FC41F2BDC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41" y="1542"/>
            <a:ext cx="12186518" cy="6854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612648"/>
            <a:ext cx="11201400" cy="3566160"/>
          </a:xfrm>
        </p:spPr>
        <p:txBody>
          <a:bodyPr bIns="0" anchor="b">
            <a:noAutofit/>
          </a:bodyPr>
          <a:lstStyle>
            <a:lvl1pPr algn="ctr">
              <a:defRPr sz="72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50088" y="4688450"/>
            <a:ext cx="4832431" cy="941832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761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D07426-496A-EEDB-DB53-15DA6D953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921446-DF3F-3352-E38A-4ADECA56C50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65475" y="2556387"/>
            <a:ext cx="8237726" cy="351421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  <a:lvl2pPr marL="283464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BB1BAA-0BBA-094D-36BB-52209C574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775" y="-7257"/>
            <a:ext cx="121694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0280" y="532435"/>
            <a:ext cx="5924874" cy="58683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06E5D-F0FF-0F55-C4FF-7DD177C5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0654" y="960120"/>
            <a:ext cx="4621593" cy="3145536"/>
          </a:xfrm>
        </p:spPr>
        <p:txBody>
          <a:bodyPr/>
          <a:lstStyle>
            <a:lvl1pPr algn="ctr">
              <a:defRPr sz="54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6AF09F6-0A31-C3AA-DF3A-7E062458EA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0654" y="4768520"/>
            <a:ext cx="4621593" cy="729206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30A96-253C-806E-DA56-9C892971C1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1499" y="-8626"/>
            <a:ext cx="4227271" cy="68897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5840" y="5803095"/>
            <a:ext cx="1969178" cy="13155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81E90A88-865C-F9ED-C2BB-25421BBE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A3B1C17-899D-2FE2-0B01-60643853FB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78721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 indent="-283464">
              <a:defRPr sz="1600"/>
            </a:lvl2pPr>
            <a:lvl3pPr indent="-283464">
              <a:defRPr sz="1400"/>
            </a:lvl3pPr>
            <a:lvl4pPr indent="-283464">
              <a:defRPr sz="1200"/>
            </a:lvl4pPr>
            <a:lvl5pPr indent="-283464"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7288" y="2301069"/>
            <a:ext cx="4892675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750559"/>
            <a:ext cx="1745658" cy="136812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1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28253-E3DA-6D81-345D-04C29F7193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145" y="2894"/>
            <a:ext cx="12181710" cy="6852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81154" y="451406"/>
            <a:ext cx="9142110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81516" y="1193716"/>
            <a:ext cx="7964903" cy="738784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6E5A-37E4-7844-655B-462912CE36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3123" y="-899"/>
            <a:ext cx="1657350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8E6485-C17B-2771-87BA-0398E09E183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65475" y="2555875"/>
            <a:ext cx="8237538" cy="3620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16160" y="5821679"/>
            <a:ext cx="1948858" cy="129700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E5B0F-FC85-2832-52DD-74B32C94F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700" y="0"/>
            <a:ext cx="121665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61439" y="451406"/>
            <a:ext cx="10354906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9997" y="1100989"/>
            <a:ext cx="9464150" cy="921683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algn="ctr">
              <a:defRPr sz="18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D558C2-5388-26DA-C2BE-AC226426CD2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9615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2D1E30A-3770-4825-553A-18C9DD79385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13448" y="2286688"/>
            <a:ext cx="4160699" cy="40036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/>
            </a:lvl2pPr>
            <a:lvl3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4pPr>
            <a:lvl5pPr marL="0" indent="0" algn="ctr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710" y="5811519"/>
            <a:ext cx="1742307" cy="13071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7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7A6BBBB3-641A-CFC0-516F-63B74C40F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BDDD91-3F26-FF90-D1D4-3CCE786C7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57" y="451406"/>
            <a:ext cx="11246207" cy="59662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80789" y="1115060"/>
            <a:ext cx="10149840" cy="914400"/>
          </a:xfr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>
            <a:noAutofit/>
          </a:bodyPr>
          <a:lstStyle>
            <a:lvl1pPr algn="ctr">
              <a:defRPr sz="1800" b="1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4C64D22-E188-73F4-E0FE-F09DDC5CB30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79488" y="2311400"/>
            <a:ext cx="7091362" cy="34718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C79FDB-6789-ED7D-E246-96F9F6DC068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445190" y="2301069"/>
            <a:ext cx="2684773" cy="3482792"/>
          </a:xfrm>
        </p:spPr>
        <p:txBody>
          <a:bodyPr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4pPr>
            <a:lvl5pPr indent="-283464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2E9E07-A868-5C25-18ED-AE09DE213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19360" y="5882640"/>
            <a:ext cx="1745658" cy="123604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4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763867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853FA9-5039-030A-0DE6-246C9F50A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1818" y="5571597"/>
            <a:ext cx="2743200" cy="154708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80000"/>
              </a:lnSpc>
              <a:defRPr sz="8900" b="1" spc="-3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9" r:id="rId3"/>
    <p:sldLayoutId id="2147483653" r:id="rId4"/>
    <p:sldLayoutId id="2147483657" r:id="rId5"/>
    <p:sldLayoutId id="2147483681" r:id="rId6"/>
    <p:sldLayoutId id="2147483680" r:id="rId7"/>
    <p:sldLayoutId id="2147483662" r:id="rId8"/>
    <p:sldLayoutId id="2147483683" r:id="rId9"/>
    <p:sldLayoutId id="2147483684" r:id="rId10"/>
    <p:sldLayoutId id="2147483654" r:id="rId11"/>
    <p:sldLayoutId id="2147483667" r:id="rId12"/>
    <p:sldLayoutId id="2147483665" r:id="rId13"/>
    <p:sldLayoutId id="2147483685" r:id="rId14"/>
    <p:sldLayoutId id="214748368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6165F-7820-1D40-988A-76F18A38F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PROCESS </a:t>
            </a:r>
            <a:br>
              <a:rPr lang="en-US" sz="60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2-Instagram User  analytics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08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9C5D41-AFFD-A8E9-29C5-5794079B3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050" y="2195623"/>
            <a:ext cx="10149840" cy="914400"/>
          </a:xfrm>
        </p:spPr>
        <p:txBody>
          <a:bodyPr/>
          <a:lstStyle/>
          <a:p>
            <a:pPr algn="l"/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(select count(*) from photos)/(select count(*) from users) as total_photos_divide_total_photos;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7742D-AB52-6C1F-7DD6-29D3E71C84B3}"/>
              </a:ext>
            </a:extLst>
          </p:cNvPr>
          <p:cNvSpPr txBox="1"/>
          <p:nvPr/>
        </p:nvSpPr>
        <p:spPr>
          <a:xfrm>
            <a:off x="1127050" y="723014"/>
            <a:ext cx="1014984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Investor Metrics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User Engagement – the total number of  photos on Instagram divided by the total number of users.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0C931A-1AA2-60A7-EF92-C4420089B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060"/>
              </p:ext>
            </p:extLst>
          </p:nvPr>
        </p:nvGraphicFramePr>
        <p:xfrm>
          <a:off x="1127050" y="4143877"/>
          <a:ext cx="3997842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97842">
                  <a:extLst>
                    <a:ext uri="{9D8B030D-6E8A-4147-A177-3AD203B41FA5}">
                      <a16:colId xmlns:a16="http://schemas.microsoft.com/office/drawing/2014/main" val="2976523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total_photos_divide_total_photos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67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6839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EDC3903-0038-EA8D-2B34-C8EE1A754B35}"/>
              </a:ext>
            </a:extLst>
          </p:cNvPr>
          <p:cNvSpPr txBox="1"/>
          <p:nvPr/>
        </p:nvSpPr>
        <p:spPr>
          <a:xfrm>
            <a:off x="1127050" y="1751005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15869-289B-2C92-5EE7-93447BFEA0D1}"/>
              </a:ext>
            </a:extLst>
          </p:cNvPr>
          <p:cNvSpPr txBox="1"/>
          <p:nvPr/>
        </p:nvSpPr>
        <p:spPr>
          <a:xfrm>
            <a:off x="1127050" y="3627704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2017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74950847-1B0D-80D6-BC57-8B2805A34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074" y="2025503"/>
            <a:ext cx="7964903" cy="251746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user_id, username, count(*) as total_likes_per_user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users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join likes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users.id = likes.user_id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likes.user_id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total_likes_per_user = (select count(*) from photos); 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8BCA836-79AE-2F05-96FD-2646EFE34FB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17702" y="901236"/>
            <a:ext cx="10150521" cy="480997"/>
          </a:xfrm>
        </p:spPr>
        <p:txBody>
          <a:bodyPr tIns="91440" bIns="91440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Bots &amp; Fake Accounts - 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on users (bots) who have liked every single photo on the 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03521-72F6-7C54-91C2-9D8A995CA35E}"/>
              </a:ext>
            </a:extLst>
          </p:cNvPr>
          <p:cNvSpPr txBox="1"/>
          <p:nvPr/>
        </p:nvSpPr>
        <p:spPr>
          <a:xfrm>
            <a:off x="1417702" y="1567935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409741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BFA14-D825-6A16-3273-4B2D32E999D7}"/>
              </a:ext>
            </a:extLst>
          </p:cNvPr>
          <p:cNvSpPr txBox="1"/>
          <p:nvPr/>
        </p:nvSpPr>
        <p:spPr>
          <a:xfrm>
            <a:off x="1924050" y="71651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B1415B-3C58-B46E-1EDF-00D4FE6AC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26075"/>
              </p:ext>
            </p:extLst>
          </p:nvPr>
        </p:nvGraphicFramePr>
        <p:xfrm>
          <a:off x="1924053" y="1044286"/>
          <a:ext cx="6076947" cy="5191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14126">
                  <a:extLst>
                    <a:ext uri="{9D8B030D-6E8A-4147-A177-3AD203B41FA5}">
                      <a16:colId xmlns:a16="http://schemas.microsoft.com/office/drawing/2014/main" val="1439950893"/>
                    </a:ext>
                  </a:extLst>
                </a:gridCol>
                <a:gridCol w="2283517">
                  <a:extLst>
                    <a:ext uri="{9D8B030D-6E8A-4147-A177-3AD203B41FA5}">
                      <a16:colId xmlns:a16="http://schemas.microsoft.com/office/drawing/2014/main" val="4083127622"/>
                    </a:ext>
                  </a:extLst>
                </a:gridCol>
                <a:gridCol w="2479304">
                  <a:extLst>
                    <a:ext uri="{9D8B030D-6E8A-4147-A177-3AD203B41FA5}">
                      <a16:colId xmlns:a16="http://schemas.microsoft.com/office/drawing/2014/main" val="152448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total_likes_per_user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Aniya_Hackett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40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Jaclyn81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45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Rocio33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86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Maxwell.Halvorson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Ollie_Lendner37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95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Mckenna17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0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Duane60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388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Julien_Schmidt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52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Mike.Auer39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143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Nia_Haag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61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Leslie67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6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Janelle.Nikolaus81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71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Bethany20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03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08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3DDD-5E35-46D0-0102-2C296FFD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9" y="70439"/>
            <a:ext cx="12178162" cy="3533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A1C9A-CBD4-DF94-E4C4-43F01C82D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5180" y="3604020"/>
            <a:ext cx="4001770" cy="590174"/>
          </a:xfrm>
        </p:spPr>
        <p:txBody>
          <a:bodyPr/>
          <a:lstStyle/>
          <a:p>
            <a:pPr lvl="0"/>
            <a:r>
              <a:rPr lang="en-US" dirty="0"/>
              <a:t>himakasula@gmail.com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753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98107D1-B408-CF41-D098-F18F30FB8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211" y="665544"/>
            <a:ext cx="4832430" cy="822960"/>
          </a:xfrm>
        </p:spPr>
        <p:txBody>
          <a:bodyPr tIns="0" bIns="0"/>
          <a:lstStyle/>
          <a:p>
            <a:r>
              <a:rPr lang="en-US" sz="1600" b="1" i="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CONTENTS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7046-1292-17B2-062A-EE2A2AE820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01211" y="1713590"/>
            <a:ext cx="4832428" cy="4478865"/>
          </a:xfrm>
        </p:spPr>
        <p:txBody>
          <a:bodyPr tIns="91440" bIns="91440" anchor="t">
            <a:normAutofit/>
          </a:bodyPr>
          <a:lstStyle/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Marketing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Rewarding Most Loyal Users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Remind Inactive Users to Start Posting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Declaring Contest Winner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Hashtag Researching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Launch AD Campaign </a:t>
            </a: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Investor Metrics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Engagement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Bots &amp; Fake Accounts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7E1B-0DBC-06C1-F223-A30C91DC7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064" y="1390176"/>
            <a:ext cx="9563100" cy="1390514"/>
          </a:xfrm>
        </p:spPr>
        <p:txBody>
          <a:bodyPr/>
          <a:lstStyle/>
          <a:p>
            <a:pPr algn="l">
              <a:lnSpc>
                <a:spcPct val="200000"/>
              </a:lnSpc>
            </a:pPr>
            <a:b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Marketing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Loyal User Reward </a:t>
            </a:r>
            <a:r>
              <a:rPr lang="en-US" sz="18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 </a:t>
            </a:r>
            <a:r>
              <a:rPr lang="en-US" sz="1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5 Oldest Users Of Instagram </a:t>
            </a:r>
            <a:br>
              <a:rPr lang="en-US" sz="18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C759E-CFF8-FDF1-6D2A-8693D7E3F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50" y="2411358"/>
            <a:ext cx="5165314" cy="166595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username, created at</a:t>
            </a:r>
          </a:p>
          <a:p>
            <a:pPr algn="l">
              <a:lnSpc>
                <a:spcPct val="100000"/>
              </a:lnSpc>
            </a:pP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users</a:t>
            </a:r>
          </a:p>
          <a:p>
            <a:pPr algn="l">
              <a:lnSpc>
                <a:spcPct val="100000"/>
              </a:lnSpc>
            </a:pP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created at</a:t>
            </a:r>
          </a:p>
          <a:p>
            <a:pPr algn="l">
              <a:lnSpc>
                <a:spcPct val="100000"/>
              </a:lnSpc>
            </a:pP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5;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E79176-975D-8193-AF93-6EBEDB8E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246874"/>
              </p:ext>
            </p:extLst>
          </p:nvPr>
        </p:nvGraphicFramePr>
        <p:xfrm>
          <a:off x="971550" y="4446642"/>
          <a:ext cx="512445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62225">
                  <a:extLst>
                    <a:ext uri="{9D8B030D-6E8A-4147-A177-3AD203B41FA5}">
                      <a16:colId xmlns:a16="http://schemas.microsoft.com/office/drawing/2014/main" val="4198770820"/>
                    </a:ext>
                  </a:extLst>
                </a:gridCol>
                <a:gridCol w="2562225">
                  <a:extLst>
                    <a:ext uri="{9D8B030D-6E8A-4147-A177-3AD203B41FA5}">
                      <a16:colId xmlns:a16="http://schemas.microsoft.com/office/drawing/2014/main" val="4000504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username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created_at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03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Darby_Herzog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06-05-2016 00:14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1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Emilio_Bernier52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06-05-2016 13:04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87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Elenor88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08-05-2016 01:30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00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Nicole71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09-05-2016 17:30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7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Jordyn.Jacobson2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14-05-2016 07:56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3950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EEF2A6-9B97-DD6E-0766-C38D9D78C369}"/>
              </a:ext>
            </a:extLst>
          </p:cNvPr>
          <p:cNvSpPr txBox="1"/>
          <p:nvPr/>
        </p:nvSpPr>
        <p:spPr>
          <a:xfrm>
            <a:off x="971550" y="407731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712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7E9F-66A3-E732-9882-01922300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CAD8753-B2FF-7A09-5A9C-053D3E93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358" y="2906166"/>
            <a:ext cx="3970134" cy="255896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users.id as user_id </a:t>
            </a:r>
            <a:b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users.id = photos.user_id </a:t>
            </a:r>
            <a:b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photos.id is null </a:t>
            </a:r>
            <a:b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users.id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8094A-FF68-09DD-5AC0-C795C1114463}"/>
              </a:ext>
            </a:extLst>
          </p:cNvPr>
          <p:cNvSpPr txBox="1"/>
          <p:nvPr/>
        </p:nvSpPr>
        <p:spPr>
          <a:xfrm>
            <a:off x="3180945" y="1222033"/>
            <a:ext cx="823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Inactive User Engagement-Identify users who have never posted a single photo on Instagram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BB956-9245-DBB2-EC86-C5812A8F9C08}"/>
              </a:ext>
            </a:extLst>
          </p:cNvPr>
          <p:cNvSpPr txBox="1"/>
          <p:nvPr/>
        </p:nvSpPr>
        <p:spPr>
          <a:xfrm>
            <a:off x="3317357" y="2328562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225810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3A09-8EE1-0589-6584-5A80C8CBA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A33D29-B4DD-1E07-C4C4-37F89ADE3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73988"/>
              </p:ext>
            </p:extLst>
          </p:nvPr>
        </p:nvGraphicFramePr>
        <p:xfrm>
          <a:off x="1806576" y="342900"/>
          <a:ext cx="2697162" cy="61722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71068">
                  <a:extLst>
                    <a:ext uri="{9D8B030D-6E8A-4147-A177-3AD203B41FA5}">
                      <a16:colId xmlns:a16="http://schemas.microsoft.com/office/drawing/2014/main" val="2969551782"/>
                    </a:ext>
                  </a:extLst>
                </a:gridCol>
                <a:gridCol w="1026094">
                  <a:extLst>
                    <a:ext uri="{9D8B030D-6E8A-4147-A177-3AD203B41FA5}">
                      <a16:colId xmlns:a16="http://schemas.microsoft.com/office/drawing/2014/main" val="1157652709"/>
                    </a:ext>
                  </a:extLst>
                </a:gridCol>
              </a:tblGrid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233731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Aniya_hackett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5833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Kasandra_homenick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644239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Jaclyn81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503023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Rocio33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86404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Maxwell.Halvorson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513506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Tierra.Trantow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293377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Pearl7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84546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Ollie_ledner37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529400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Mckenna17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4294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David.Osinski47 45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781126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Morgan.Kassulke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2265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Linnea59 53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773653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Duane60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922547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Julien_schmidt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126809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Mike.Auer39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154809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Franco_keebler64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477355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Nia_haag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794964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Hulda.Macejkovic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519852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Leslie67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143548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Janelle.Nikolaus81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810418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Darby_herzog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358270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Esther.Zulauf61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029244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Bartholome.Bernhard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23716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Jessyca_west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891228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Esmeralda.Mraz57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688223"/>
                  </a:ext>
                </a:extLst>
              </a:tr>
              <a:tr h="225307"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Bethany20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just"/>
                      <a:r>
                        <a:rPr lang="en-US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4253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204D83-EECA-DC56-D920-EA7C425DF36E}"/>
              </a:ext>
            </a:extLst>
          </p:cNvPr>
          <p:cNvSpPr txBox="1"/>
          <p:nvPr/>
        </p:nvSpPr>
        <p:spPr>
          <a:xfrm>
            <a:off x="6489700" y="1765300"/>
            <a:ext cx="477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total 26 users who have never posted a single photo on Instagram</a:t>
            </a:r>
          </a:p>
        </p:txBody>
      </p:sp>
    </p:spTree>
    <p:extLst>
      <p:ext uri="{BB962C8B-B14F-4D97-AF65-F5344CB8AC3E}">
        <p14:creationId xmlns:p14="http://schemas.microsoft.com/office/powerpoint/2010/main" val="71908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FD3F5-1FD8-D8E9-A339-2E0AD4362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485" y="1453267"/>
            <a:ext cx="5985498" cy="368235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users.id as user_id, users.username, photos.id as photo_id,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photos.image_url, count(*) as total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photos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join likes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likes.photo_id = photos.id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inner join users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photos.user_id = users.id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photos.id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total desc </a:t>
            </a:r>
            <a:b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1;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1D5AE8-6921-39C1-E418-851889C6A11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1009" y="624057"/>
            <a:ext cx="10413298" cy="7401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Contest Winner Declaration - 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winner of the contest and provide their details to the team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17F45-067A-3859-59C4-560F1E7FF1F9}"/>
              </a:ext>
            </a:extLst>
          </p:cNvPr>
          <p:cNvSpPr txBox="1"/>
          <p:nvPr/>
        </p:nvSpPr>
        <p:spPr>
          <a:xfrm>
            <a:off x="969484" y="1083935"/>
            <a:ext cx="22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15AB7C-8DF3-4CD6-CD99-71AD3AC4DAD2}"/>
              </a:ext>
            </a:extLst>
          </p:cNvPr>
          <p:cNvSpPr txBox="1">
            <a:spLocks/>
          </p:cNvSpPr>
          <p:nvPr/>
        </p:nvSpPr>
        <p:spPr>
          <a:xfrm>
            <a:off x="921009" y="5186692"/>
            <a:ext cx="1657350" cy="43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7305E2-A19A-5A6C-AABF-13F1E8308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26892"/>
              </p:ext>
            </p:extLst>
          </p:nvPr>
        </p:nvGraphicFramePr>
        <p:xfrm>
          <a:off x="969484" y="5501241"/>
          <a:ext cx="812800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806997018"/>
                    </a:ext>
                  </a:extLst>
                </a:gridCol>
                <a:gridCol w="1882959">
                  <a:extLst>
                    <a:ext uri="{9D8B030D-6E8A-4147-A177-3AD203B41FA5}">
                      <a16:colId xmlns:a16="http://schemas.microsoft.com/office/drawing/2014/main" val="350141542"/>
                    </a:ext>
                  </a:extLst>
                </a:gridCol>
                <a:gridCol w="1368241">
                  <a:extLst>
                    <a:ext uri="{9D8B030D-6E8A-4147-A177-3AD203B41FA5}">
                      <a16:colId xmlns:a16="http://schemas.microsoft.com/office/drawing/2014/main" val="2965905180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val="1008945734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712728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image_url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5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Zack_kemmer93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https://jarret.name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548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7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alm tree with orange and yellow sky">
            <a:extLst>
              <a:ext uri="{FF2B5EF4-FFF2-40B4-BE49-F238E27FC236}">
                <a16:creationId xmlns:a16="http://schemas.microsoft.com/office/drawing/2014/main" id="{5D9F4C5F-82A5-4F7A-2AC4-3B5A562C6F7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1" b="11"/>
          <a:stretch/>
        </p:blipFill>
        <p:spPr>
          <a:xfrm>
            <a:off x="443123" y="-899"/>
            <a:ext cx="1657350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B0D265-2196-71D3-E9D0-70762AE81381}"/>
              </a:ext>
            </a:extLst>
          </p:cNvPr>
          <p:cNvSpPr txBox="1"/>
          <p:nvPr/>
        </p:nvSpPr>
        <p:spPr>
          <a:xfrm>
            <a:off x="2955851" y="640898"/>
            <a:ext cx="831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Hashtag Research – The top five most commonly used hashtags on the platform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50AD75D-1966-B6E5-63EA-06EBDF55E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8055" y="1803304"/>
            <a:ext cx="5815890" cy="280568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tags.tag_name, count(*) as  no_of_times_used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tags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photo_tags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tags.id = photo_tags.tag_id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tags.tag_name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 no_of_times_used desc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5;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806B7-6F77-3E0D-C662-BBF595657879}"/>
              </a:ext>
            </a:extLst>
          </p:cNvPr>
          <p:cNvSpPr txBox="1"/>
          <p:nvPr/>
        </p:nvSpPr>
        <p:spPr>
          <a:xfrm>
            <a:off x="3338624" y="1318437"/>
            <a:ext cx="1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49D8C3-54CF-A5AF-8559-142213D52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5342"/>
              </p:ext>
            </p:extLst>
          </p:nvPr>
        </p:nvGraphicFramePr>
        <p:xfrm>
          <a:off x="2219251" y="2060141"/>
          <a:ext cx="4287874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9062">
                  <a:extLst>
                    <a:ext uri="{9D8B030D-6E8A-4147-A177-3AD203B41FA5}">
                      <a16:colId xmlns:a16="http://schemas.microsoft.com/office/drawing/2014/main" val="3086831471"/>
                    </a:ext>
                  </a:extLst>
                </a:gridCol>
                <a:gridCol w="2818812">
                  <a:extLst>
                    <a:ext uri="{9D8B030D-6E8A-4147-A177-3AD203B41FA5}">
                      <a16:colId xmlns:a16="http://schemas.microsoft.com/office/drawing/2014/main" val="648046199"/>
                    </a:ext>
                  </a:extLst>
                </a:gridCol>
              </a:tblGrid>
              <a:tr h="33308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tag_name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no_of_times_used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36725"/>
                  </a:ext>
                </a:extLst>
              </a:tr>
              <a:tr h="328525">
                <a:tc>
                  <a:txBody>
                    <a:bodyPr/>
                    <a:lstStyle/>
                    <a:p>
                      <a:r>
                        <a:rPr lang="en-US" dirty="0"/>
                        <a:t>smile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697314"/>
                  </a:ext>
                </a:extLst>
              </a:tr>
              <a:tr h="333088">
                <a:tc>
                  <a:txBody>
                    <a:bodyPr/>
                    <a:lstStyle/>
                    <a:p>
                      <a:r>
                        <a:rPr lang="en-US" dirty="0"/>
                        <a:t>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250138"/>
                  </a:ext>
                </a:extLst>
              </a:tr>
              <a:tr h="333088">
                <a:tc>
                  <a:txBody>
                    <a:bodyPr/>
                    <a:lstStyle/>
                    <a:p>
                      <a:r>
                        <a:rPr lang="en-US" dirty="0"/>
                        <a:t>party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633799"/>
                  </a:ext>
                </a:extLst>
              </a:tr>
              <a:tr h="333088">
                <a:tc>
                  <a:txBody>
                    <a:bodyPr/>
                    <a:lstStyle/>
                    <a:p>
                      <a:r>
                        <a:rPr lang="en-US" dirty="0"/>
                        <a:t>fun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54415"/>
                  </a:ext>
                </a:extLst>
              </a:tr>
              <a:tr h="333088">
                <a:tc>
                  <a:txBody>
                    <a:bodyPr/>
                    <a:lstStyle/>
                    <a:p>
                      <a:r>
                        <a:rPr lang="en-US" dirty="0"/>
                        <a:t>concert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6830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EE9FE4-078F-67EF-741A-BB423040A0F4}"/>
              </a:ext>
            </a:extLst>
          </p:cNvPr>
          <p:cNvSpPr txBox="1"/>
          <p:nvPr/>
        </p:nvSpPr>
        <p:spPr>
          <a:xfrm>
            <a:off x="2219251" y="1226656"/>
            <a:ext cx="828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Top 5 commonly used #Hashtags on Instagram</a:t>
            </a:r>
          </a:p>
        </p:txBody>
      </p:sp>
    </p:spTree>
    <p:extLst>
      <p:ext uri="{BB962C8B-B14F-4D97-AF65-F5344CB8AC3E}">
        <p14:creationId xmlns:p14="http://schemas.microsoft.com/office/powerpoint/2010/main" val="266627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10A25-DF0E-E2D9-DB16-151A5C8E2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282" y="1077157"/>
            <a:ext cx="8127999" cy="207008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dayname(created_at) as day_of_week, count(*) as no_of_users_registered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users 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day</a:t>
            </a:r>
            <a:b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no_of_users_registered desc;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9F6E1-82C7-5D72-8FCF-284995EE693E}"/>
              </a:ext>
            </a:extLst>
          </p:cNvPr>
          <p:cNvSpPr txBox="1"/>
          <p:nvPr/>
        </p:nvSpPr>
        <p:spPr>
          <a:xfrm>
            <a:off x="990600" y="533400"/>
            <a:ext cx="34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AD  CAMPAIGN LAUNCH: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6A8DA4E-0859-F1CC-6980-BBA2B902A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02628"/>
              </p:ext>
            </p:extLst>
          </p:nvPr>
        </p:nvGraphicFramePr>
        <p:xfrm>
          <a:off x="3257282" y="3429000"/>
          <a:ext cx="4844727" cy="2966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83580">
                  <a:extLst>
                    <a:ext uri="{9D8B030D-6E8A-4147-A177-3AD203B41FA5}">
                      <a16:colId xmlns:a16="http://schemas.microsoft.com/office/drawing/2014/main" val="464051694"/>
                    </a:ext>
                  </a:extLst>
                </a:gridCol>
                <a:gridCol w="3161147">
                  <a:extLst>
                    <a:ext uri="{9D8B030D-6E8A-4147-A177-3AD203B41FA5}">
                      <a16:colId xmlns:a16="http://schemas.microsoft.com/office/drawing/2014/main" val="4062501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day_of_week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no_of_users_registered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37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860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14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33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80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106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5870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27150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2A2F83E-91E6-2D6E-5C10-37667CAC800C}"/>
              </a:ext>
            </a:extLst>
          </p:cNvPr>
          <p:cNvSpPr txBox="1"/>
          <p:nvPr/>
        </p:nvSpPr>
        <p:spPr>
          <a:xfrm>
            <a:off x="990600" y="1329101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EAF7A-37DF-44C0-FFE0-E789FA32F263}"/>
              </a:ext>
            </a:extLst>
          </p:cNvPr>
          <p:cNvSpPr txBox="1"/>
          <p:nvPr/>
        </p:nvSpPr>
        <p:spPr>
          <a:xfrm>
            <a:off x="971550" y="407731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1969314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670762_wac_SD_V12" id="{7A12FC3B-6876-4B64-BD29-85411680474D}" vid="{FAF419BD-AB88-4BA8-B634-A11C4B16F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C01411-FC44-465B-AE6A-48D4493414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A918A9-726B-4A91-8209-236B8401AF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3655</TotalTime>
  <Words>832</Words>
  <Application>Microsoft Office PowerPoint</Application>
  <PresentationFormat>Widescreen</PresentationFormat>
  <Paragraphs>205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Custom</vt:lpstr>
      <vt:lpstr>DATA ANALYTICS PROCESS  project 2-Instagram User  analytics</vt:lpstr>
      <vt:lpstr>CONTENTS</vt:lpstr>
      <vt:lpstr> A. Marketing  1. Loyal User Reward –  Find 5 Oldest Users Of Instagram  INPUT: </vt:lpstr>
      <vt:lpstr>select username, users.id as user_id  from users  left join photos  on users.id = photos.user_id  where photos.id is null  order by users.id;</vt:lpstr>
      <vt:lpstr>PowerPoint Presentation</vt:lpstr>
      <vt:lpstr>select users.id as user_id, users.username, photos.id as photo_id,  photos.image_url, count(*) as total  from photos  inner join likes  on likes.photo_id = photos.id  inner join users  on photos.user_id = users.id  group by photos.id  order by total desc  limit 1; </vt:lpstr>
      <vt:lpstr>select tags.tag_name, count(*) as  no_of_times_used from tags  join photo_tags  on tags.id = photo_tags.tag_id  group by tags.tag_name  order by  no_of_times_used desc  limit 5;</vt:lpstr>
      <vt:lpstr>PowerPoint Presentation</vt:lpstr>
      <vt:lpstr>select dayname(created_at) as day_of_week, count(*) as no_of_users_registered  from users  group by day order by no_of_users_registered desc;</vt:lpstr>
      <vt:lpstr>select (select count(*) from photos)/(select count(*) from users) as total_photos_divide_total_photos;</vt:lpstr>
      <vt:lpstr>select user_id, username, count(*) as total_likes_per_user  from users  inner join likes  on users.id = likes.user_id  group by likes.user_id  having total_likes_per_user = (select count(*) from photos);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PROCESS  project 2-Instagram User  analytics</dc:title>
  <dc:creator>kasula purna</dc:creator>
  <cp:lastModifiedBy>kasula purna</cp:lastModifiedBy>
  <cp:revision>1</cp:revision>
  <dcterms:created xsi:type="dcterms:W3CDTF">2024-04-15T12:24:48Z</dcterms:created>
  <dcterms:modified xsi:type="dcterms:W3CDTF">2024-04-19T09:23:30Z</dcterms:modified>
</cp:coreProperties>
</file>